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7" r:id="rId2"/>
  </p:sldIdLst>
  <p:sldSz cx="51206400" cy="32918400"/>
  <p:notesSz cx="6858000" cy="9144000"/>
  <p:defaultTextStyle>
    <a:defPPr>
      <a:defRPr lang="en-US"/>
    </a:defPPr>
    <a:lvl1pPr marL="0" algn="l" defTabSz="4037112" rtl="0" eaLnBrk="1" latinLnBrk="0" hangingPunct="1">
      <a:defRPr sz="7949" kern="1200">
        <a:solidFill>
          <a:schemeClr val="tx1"/>
        </a:solidFill>
        <a:latin typeface="+mn-lt"/>
        <a:ea typeface="+mn-ea"/>
        <a:cs typeface="+mn-cs"/>
      </a:defRPr>
    </a:lvl1pPr>
    <a:lvl2pPr marL="2018554" algn="l" defTabSz="4037112" rtl="0" eaLnBrk="1" latinLnBrk="0" hangingPunct="1">
      <a:defRPr sz="7949" kern="1200">
        <a:solidFill>
          <a:schemeClr val="tx1"/>
        </a:solidFill>
        <a:latin typeface="+mn-lt"/>
        <a:ea typeface="+mn-ea"/>
        <a:cs typeface="+mn-cs"/>
      </a:defRPr>
    </a:lvl2pPr>
    <a:lvl3pPr marL="4037112" algn="l" defTabSz="4037112" rtl="0" eaLnBrk="1" latinLnBrk="0" hangingPunct="1">
      <a:defRPr sz="7949" kern="1200">
        <a:solidFill>
          <a:schemeClr val="tx1"/>
        </a:solidFill>
        <a:latin typeface="+mn-lt"/>
        <a:ea typeface="+mn-ea"/>
        <a:cs typeface="+mn-cs"/>
      </a:defRPr>
    </a:lvl3pPr>
    <a:lvl4pPr marL="6055670" algn="l" defTabSz="4037112" rtl="0" eaLnBrk="1" latinLnBrk="0" hangingPunct="1">
      <a:defRPr sz="7949" kern="1200">
        <a:solidFill>
          <a:schemeClr val="tx1"/>
        </a:solidFill>
        <a:latin typeface="+mn-lt"/>
        <a:ea typeface="+mn-ea"/>
        <a:cs typeface="+mn-cs"/>
      </a:defRPr>
    </a:lvl4pPr>
    <a:lvl5pPr marL="8074223" algn="l" defTabSz="4037112" rtl="0" eaLnBrk="1" latinLnBrk="0" hangingPunct="1">
      <a:defRPr sz="7949" kern="1200">
        <a:solidFill>
          <a:schemeClr val="tx1"/>
        </a:solidFill>
        <a:latin typeface="+mn-lt"/>
        <a:ea typeface="+mn-ea"/>
        <a:cs typeface="+mn-cs"/>
      </a:defRPr>
    </a:lvl5pPr>
    <a:lvl6pPr marL="10092781" algn="l" defTabSz="4037112" rtl="0" eaLnBrk="1" latinLnBrk="0" hangingPunct="1">
      <a:defRPr sz="7949" kern="1200">
        <a:solidFill>
          <a:schemeClr val="tx1"/>
        </a:solidFill>
        <a:latin typeface="+mn-lt"/>
        <a:ea typeface="+mn-ea"/>
        <a:cs typeface="+mn-cs"/>
      </a:defRPr>
    </a:lvl6pPr>
    <a:lvl7pPr marL="12111335" algn="l" defTabSz="4037112" rtl="0" eaLnBrk="1" latinLnBrk="0" hangingPunct="1">
      <a:defRPr sz="7949" kern="1200">
        <a:solidFill>
          <a:schemeClr val="tx1"/>
        </a:solidFill>
        <a:latin typeface="+mn-lt"/>
        <a:ea typeface="+mn-ea"/>
        <a:cs typeface="+mn-cs"/>
      </a:defRPr>
    </a:lvl7pPr>
    <a:lvl8pPr marL="14129893" algn="l" defTabSz="4037112" rtl="0" eaLnBrk="1" latinLnBrk="0" hangingPunct="1">
      <a:defRPr sz="7949" kern="1200">
        <a:solidFill>
          <a:schemeClr val="tx1"/>
        </a:solidFill>
        <a:latin typeface="+mn-lt"/>
        <a:ea typeface="+mn-ea"/>
        <a:cs typeface="+mn-cs"/>
      </a:defRPr>
    </a:lvl8pPr>
    <a:lvl9pPr marL="16148446" algn="l" defTabSz="4037112" rtl="0" eaLnBrk="1" latinLnBrk="0" hangingPunct="1">
      <a:defRPr sz="794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0D61"/>
    <a:srgbClr val="3F0636"/>
    <a:srgbClr val="BC149C"/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213" autoAdjust="0"/>
    <p:restoredTop sz="94334" autoAdjust="0"/>
  </p:normalViewPr>
  <p:slideViewPr>
    <p:cSldViewPr snapToGrid="0">
      <p:cViewPr varScale="1">
        <p:scale>
          <a:sx n="35" d="100"/>
          <a:sy n="35" d="100"/>
        </p:scale>
        <p:origin x="1896" y="288"/>
      </p:cViewPr>
      <p:guideLst/>
    </p:cSldViewPr>
  </p:slideViewPr>
  <p:notesTextViewPr>
    <p:cViewPr>
      <p:scale>
        <a:sx n="3" d="2"/>
        <a:sy n="3" d="2"/>
      </p:scale>
      <p:origin x="0" y="-264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15144-AE2C-4FE1-BBC8-2F969BF188C7}" type="datetimeFigureOut">
              <a:rPr lang="en-US" smtClean="0"/>
              <a:t>2/21/20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28700" y="1143000"/>
            <a:ext cx="48006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D451C8-CE7D-4614-BEFA-EC5598D23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957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037112" rtl="0" eaLnBrk="1" latinLnBrk="0" hangingPunct="1">
      <a:defRPr sz="5299" kern="1200">
        <a:solidFill>
          <a:schemeClr val="tx1"/>
        </a:solidFill>
        <a:latin typeface="+mn-lt"/>
        <a:ea typeface="+mn-ea"/>
        <a:cs typeface="+mn-cs"/>
      </a:defRPr>
    </a:lvl1pPr>
    <a:lvl2pPr marL="2018554" algn="l" defTabSz="4037112" rtl="0" eaLnBrk="1" latinLnBrk="0" hangingPunct="1">
      <a:defRPr sz="5299" kern="1200">
        <a:solidFill>
          <a:schemeClr val="tx1"/>
        </a:solidFill>
        <a:latin typeface="+mn-lt"/>
        <a:ea typeface="+mn-ea"/>
        <a:cs typeface="+mn-cs"/>
      </a:defRPr>
    </a:lvl2pPr>
    <a:lvl3pPr marL="4037112" algn="l" defTabSz="4037112" rtl="0" eaLnBrk="1" latinLnBrk="0" hangingPunct="1">
      <a:defRPr sz="5299" kern="1200">
        <a:solidFill>
          <a:schemeClr val="tx1"/>
        </a:solidFill>
        <a:latin typeface="+mn-lt"/>
        <a:ea typeface="+mn-ea"/>
        <a:cs typeface="+mn-cs"/>
      </a:defRPr>
    </a:lvl3pPr>
    <a:lvl4pPr marL="6055670" algn="l" defTabSz="4037112" rtl="0" eaLnBrk="1" latinLnBrk="0" hangingPunct="1">
      <a:defRPr sz="5299" kern="1200">
        <a:solidFill>
          <a:schemeClr val="tx1"/>
        </a:solidFill>
        <a:latin typeface="+mn-lt"/>
        <a:ea typeface="+mn-ea"/>
        <a:cs typeface="+mn-cs"/>
      </a:defRPr>
    </a:lvl4pPr>
    <a:lvl5pPr marL="8074223" algn="l" defTabSz="4037112" rtl="0" eaLnBrk="1" latinLnBrk="0" hangingPunct="1">
      <a:defRPr sz="5299" kern="1200">
        <a:solidFill>
          <a:schemeClr val="tx1"/>
        </a:solidFill>
        <a:latin typeface="+mn-lt"/>
        <a:ea typeface="+mn-ea"/>
        <a:cs typeface="+mn-cs"/>
      </a:defRPr>
    </a:lvl5pPr>
    <a:lvl6pPr marL="10092781" algn="l" defTabSz="4037112" rtl="0" eaLnBrk="1" latinLnBrk="0" hangingPunct="1">
      <a:defRPr sz="5299" kern="1200">
        <a:solidFill>
          <a:schemeClr val="tx1"/>
        </a:solidFill>
        <a:latin typeface="+mn-lt"/>
        <a:ea typeface="+mn-ea"/>
        <a:cs typeface="+mn-cs"/>
      </a:defRPr>
    </a:lvl6pPr>
    <a:lvl7pPr marL="12111335" algn="l" defTabSz="4037112" rtl="0" eaLnBrk="1" latinLnBrk="0" hangingPunct="1">
      <a:defRPr sz="5299" kern="1200">
        <a:solidFill>
          <a:schemeClr val="tx1"/>
        </a:solidFill>
        <a:latin typeface="+mn-lt"/>
        <a:ea typeface="+mn-ea"/>
        <a:cs typeface="+mn-cs"/>
      </a:defRPr>
    </a:lvl7pPr>
    <a:lvl8pPr marL="14129893" algn="l" defTabSz="4037112" rtl="0" eaLnBrk="1" latinLnBrk="0" hangingPunct="1">
      <a:defRPr sz="5299" kern="1200">
        <a:solidFill>
          <a:schemeClr val="tx1"/>
        </a:solidFill>
        <a:latin typeface="+mn-lt"/>
        <a:ea typeface="+mn-ea"/>
        <a:cs typeface="+mn-cs"/>
      </a:defRPr>
    </a:lvl8pPr>
    <a:lvl9pPr marL="16148446" algn="l" defTabSz="4037112" rtl="0" eaLnBrk="1" latinLnBrk="0" hangingPunct="1">
      <a:defRPr sz="529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28700" y="1143000"/>
            <a:ext cx="48006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Changes: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Use “real” bold for title, increase point size, decrease leading, left-aligned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Unjustified all text blocks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Left-aligned affiliation with author list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Left-aligned all headers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Removed orphan in Methods section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Instead of increasing the leading throughout, switched to single-spacing with 6pt spaces between paragraphs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Cropped image on left and right to increase margins in text sections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Left-aligned graphs on main image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Used white logos and removed gradient box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C2670-3342-473C-969D-FDFF399F2050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527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0" y="5387342"/>
            <a:ext cx="38404800" cy="11460480"/>
          </a:xfrm>
        </p:spPr>
        <p:txBody>
          <a:bodyPr anchor="b"/>
          <a:lstStyle>
            <a:lvl1pPr algn="ctr">
              <a:defRPr sz="2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0" y="17289782"/>
            <a:ext cx="38404800" cy="7947658"/>
          </a:xfrm>
        </p:spPr>
        <p:txBody>
          <a:bodyPr/>
          <a:lstStyle>
            <a:lvl1pPr marL="0" indent="0" algn="ctr">
              <a:buNone/>
              <a:defRPr sz="10080"/>
            </a:lvl1pPr>
            <a:lvl2pPr marL="1920240" indent="0" algn="ctr">
              <a:buNone/>
              <a:defRPr sz="8400"/>
            </a:lvl2pPr>
            <a:lvl3pPr marL="3840480" indent="0" algn="ctr">
              <a:buNone/>
              <a:defRPr sz="7560"/>
            </a:lvl3pPr>
            <a:lvl4pPr marL="5760720" indent="0" algn="ctr">
              <a:buNone/>
              <a:defRPr sz="6720"/>
            </a:lvl4pPr>
            <a:lvl5pPr marL="7680960" indent="0" algn="ctr">
              <a:buNone/>
              <a:defRPr sz="6720"/>
            </a:lvl5pPr>
            <a:lvl6pPr marL="9601200" indent="0" algn="ctr">
              <a:buNone/>
              <a:defRPr sz="6720"/>
            </a:lvl6pPr>
            <a:lvl7pPr marL="11521440" indent="0" algn="ctr">
              <a:buNone/>
              <a:defRPr sz="6720"/>
            </a:lvl7pPr>
            <a:lvl8pPr marL="13441680" indent="0" algn="ctr">
              <a:buNone/>
              <a:defRPr sz="6720"/>
            </a:lvl8pPr>
            <a:lvl9pPr marL="15361920" indent="0" algn="ctr">
              <a:buNone/>
              <a:defRPr sz="67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773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015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3770" y="8206745"/>
            <a:ext cx="44165520" cy="13693138"/>
          </a:xfrm>
        </p:spPr>
        <p:txBody>
          <a:bodyPr anchor="b"/>
          <a:lstStyle>
            <a:lvl1pPr>
              <a:defRPr sz="2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3770" y="22029425"/>
            <a:ext cx="44165520" cy="7200898"/>
          </a:xfrm>
        </p:spPr>
        <p:txBody>
          <a:bodyPr/>
          <a:lstStyle>
            <a:lvl1pPr marL="0" indent="0">
              <a:buNone/>
              <a:defRPr sz="10080">
                <a:solidFill>
                  <a:schemeClr val="tx1">
                    <a:tint val="75000"/>
                  </a:schemeClr>
                </a:solidFill>
              </a:defRPr>
            </a:lvl1pPr>
            <a:lvl2pPr marL="1920240" indent="0">
              <a:buNone/>
              <a:defRPr sz="8400">
                <a:solidFill>
                  <a:schemeClr val="tx1">
                    <a:tint val="75000"/>
                  </a:schemeClr>
                </a:solidFill>
              </a:defRPr>
            </a:lvl2pPr>
            <a:lvl3pPr marL="384048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3pPr>
            <a:lvl4pPr marL="57607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76809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96012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15214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3441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988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20440" y="8763000"/>
            <a:ext cx="2176272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23240" y="8763000"/>
            <a:ext cx="2176272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724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1752603"/>
            <a:ext cx="4416552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7112" y="8069582"/>
            <a:ext cx="21662705" cy="3954778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7112" y="12024360"/>
            <a:ext cx="21662705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923240" y="8069582"/>
            <a:ext cx="21769390" cy="3954778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923240" y="12024360"/>
            <a:ext cx="21769390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405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95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911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2194560"/>
            <a:ext cx="16515395" cy="768096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69390" y="4739642"/>
            <a:ext cx="25923240" cy="23393400"/>
          </a:xfrm>
        </p:spPr>
        <p:txBody>
          <a:bodyPr/>
          <a:lstStyle>
            <a:lvl1pPr>
              <a:defRPr sz="13440"/>
            </a:lvl1pPr>
            <a:lvl2pPr>
              <a:defRPr sz="11760"/>
            </a:lvl2pPr>
            <a:lvl3pPr>
              <a:defRPr sz="10080"/>
            </a:lvl3pPr>
            <a:lvl4pPr>
              <a:defRPr sz="8400"/>
            </a:lvl4pPr>
            <a:lvl5pPr>
              <a:defRPr sz="84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9875520"/>
            <a:ext cx="16515395" cy="18295622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645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2194560"/>
            <a:ext cx="16515395" cy="768096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769390" y="4739642"/>
            <a:ext cx="25923240" cy="23393400"/>
          </a:xfrm>
        </p:spPr>
        <p:txBody>
          <a:bodyPr anchor="t"/>
          <a:lstStyle>
            <a:lvl1pPr marL="0" indent="0">
              <a:buNone/>
              <a:defRPr sz="13440"/>
            </a:lvl1pPr>
            <a:lvl2pPr marL="1920240" indent="0">
              <a:buNone/>
              <a:defRPr sz="11760"/>
            </a:lvl2pPr>
            <a:lvl3pPr marL="3840480" indent="0">
              <a:buNone/>
              <a:defRPr sz="10080"/>
            </a:lvl3pPr>
            <a:lvl4pPr marL="5760720" indent="0">
              <a:buNone/>
              <a:defRPr sz="8400"/>
            </a:lvl4pPr>
            <a:lvl5pPr marL="7680960" indent="0">
              <a:buNone/>
              <a:defRPr sz="8400"/>
            </a:lvl5pPr>
            <a:lvl6pPr marL="9601200" indent="0">
              <a:buNone/>
              <a:defRPr sz="8400"/>
            </a:lvl6pPr>
            <a:lvl7pPr marL="11521440" indent="0">
              <a:buNone/>
              <a:defRPr sz="8400"/>
            </a:lvl7pPr>
            <a:lvl8pPr marL="13441680" indent="0">
              <a:buNone/>
              <a:defRPr sz="8400"/>
            </a:lvl8pPr>
            <a:lvl9pPr marL="15361920" indent="0">
              <a:buNone/>
              <a:defRPr sz="8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9875520"/>
            <a:ext cx="16515395" cy="18295622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875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150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644580" y="1752600"/>
            <a:ext cx="1104138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20440" y="1752600"/>
            <a:ext cx="3248406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721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0440" y="1752603"/>
            <a:ext cx="4416552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0440" y="8763000"/>
            <a:ext cx="4416552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0440" y="30510482"/>
            <a:ext cx="115214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99987"/>
            <a:fld id="{3F135061-2F74-46D4-9F8F-C77EF30485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99987"/>
              <a:t>2/21/20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962120" y="30510482"/>
            <a:ext cx="172821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99987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164520" y="30510482"/>
            <a:ext cx="115214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99987"/>
            <a:fld id="{63FC52CE-B062-47D6-A8CB-AF6B214D1A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99987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071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840480" rtl="0" eaLnBrk="1" latinLnBrk="0" hangingPunct="1">
        <a:lnSpc>
          <a:spcPct val="90000"/>
        </a:lnSpc>
        <a:spcBef>
          <a:spcPct val="0"/>
        </a:spcBef>
        <a:buNone/>
        <a:defRPr sz="184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120" indent="-960120" algn="l" defTabSz="3840480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6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3pPr>
      <a:lvl4pPr marL="67208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1056132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24815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63220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3A54C1F-070E-6346-9D1A-E9F56726961A}"/>
              </a:ext>
            </a:extLst>
          </p:cNvPr>
          <p:cNvSpPr/>
          <p:nvPr/>
        </p:nvSpPr>
        <p:spPr>
          <a:xfrm>
            <a:off x="15453443" y="47577"/>
            <a:ext cx="18903270" cy="329184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DC4359A-7BBB-495A-96DE-65574C0C88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67108" y="2128312"/>
            <a:ext cx="17666299" cy="10956088"/>
          </a:xfrm>
        </p:spPr>
        <p:txBody>
          <a:bodyPr anchor="t">
            <a:noAutofit/>
          </a:bodyPr>
          <a:lstStyle/>
          <a:p>
            <a:pPr algn="l">
              <a:lnSpc>
                <a:spcPts val="15000"/>
              </a:lnSpc>
            </a:pPr>
            <a:r>
              <a:rPr lang="en-US" sz="14000" b="1" dirty="0">
                <a:solidFill>
                  <a:schemeClr val="bg1"/>
                </a:solidFill>
                <a:latin typeface="Whitney" pitchFamily="2" charset="0"/>
                <a:ea typeface="Roboto" panose="02000000000000000000" pitchFamily="2" charset="0"/>
                <a:cs typeface="Arial" panose="020B0604020202020204" pitchFamily="34" charset="0"/>
              </a:rPr>
              <a:t>This is where your take-home message should go. Try to keep it to four lines max.</a:t>
            </a:r>
            <a:endParaRPr lang="en-US" sz="14000" b="1" dirty="0">
              <a:solidFill>
                <a:schemeClr val="bg1"/>
              </a:solidFill>
              <a:latin typeface="Whitney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35B311-3C19-412C-ADE6-EB2E4158F366}"/>
              </a:ext>
            </a:extLst>
          </p:cNvPr>
          <p:cNvSpPr txBox="1"/>
          <p:nvPr/>
        </p:nvSpPr>
        <p:spPr>
          <a:xfrm>
            <a:off x="1146857" y="6158146"/>
            <a:ext cx="13506583" cy="12060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99987">
              <a:lnSpc>
                <a:spcPct val="120000"/>
              </a:lnSpc>
            </a:pPr>
            <a:r>
              <a:rPr 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Whitney" pitchFamily="2" charset="0"/>
                <a:ea typeface="Tahoma" panose="020B0604030504040204" pitchFamily="34" charset="0"/>
                <a:cs typeface="Tahoma" panose="020B0604030504040204" pitchFamily="34" charset="0"/>
              </a:rPr>
              <a:t>Introduction</a:t>
            </a:r>
          </a:p>
          <a:p>
            <a:pPr marL="499981" indent="-499981" defTabSz="399987">
              <a:spcAft>
                <a:spcPts val="600"/>
              </a:spcAft>
              <a:buClr>
                <a:srgbClr val="560D61"/>
              </a:buClr>
              <a:buFont typeface="Arial" panose="020B0604020202020204" pitchFamily="34" charset="0"/>
              <a:buChar char="•"/>
            </a:pP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Lorem ipsum dolor sit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consectetuer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, sed diam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nonummy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nibh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euismod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tincidunt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laoreet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dolore magna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aliquam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erat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volutpat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. Ut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wisi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enim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ad minim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veniam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quis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nostrud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exerci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tation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ullamcorper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suscipit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lobortis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nisl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aliquip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ex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ea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commodo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consequat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. Duis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autem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vel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eum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iriure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dolor in</a:t>
            </a:r>
          </a:p>
          <a:p>
            <a:pPr marL="499981" indent="-499981" defTabSz="399987">
              <a:spcAft>
                <a:spcPts val="600"/>
              </a:spcAft>
              <a:buClr>
                <a:srgbClr val="560D61"/>
              </a:buClr>
              <a:buFont typeface="Arial" panose="020B0604020202020204" pitchFamily="34" charset="0"/>
              <a:buChar char="•"/>
            </a:pP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Lorem ipsum dolor sit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, cons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ectetuer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, sed diam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nonummy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nibh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euismod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tincidunt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laoreet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dolore magna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aliquam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erat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volutpat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. Ut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wisi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enim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ad minim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veniam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quis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nostrud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exerci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tation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ullamcorper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suscipit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lobortis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nisl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aliquip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ex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ea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commodo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consequat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499981" indent="-499981" defTabSz="399987">
              <a:spcAft>
                <a:spcPts val="600"/>
              </a:spcAft>
              <a:buClr>
                <a:srgbClr val="560D61"/>
              </a:buClr>
              <a:buFont typeface="Arial" panose="020B0604020202020204" pitchFamily="34" charset="0"/>
              <a:buChar char="•"/>
            </a:pP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Lorem ipsum dolor sit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consectetuer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, sed diam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nonummy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nibh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euismod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tincidunt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laoreet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dolore magna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aliquam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erat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volutpat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. Ut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wisi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enim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ad minim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veniam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quis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nostrud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exerci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tation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ullamcorper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suscipit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lobortis</a:t>
            </a:r>
            <a:r>
              <a:rPr lang="en-US" sz="310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defTabSz="399987">
              <a:lnSpc>
                <a:spcPct val="120000"/>
              </a:lnSpc>
            </a:pPr>
            <a:endParaRPr lang="en-US" sz="3600" b="1" dirty="0">
              <a:solidFill>
                <a:srgbClr val="560D61"/>
              </a:solidFill>
              <a:latin typeface="Whitney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99987">
              <a:lnSpc>
                <a:spcPct val="120000"/>
              </a:lnSpc>
            </a:pPr>
            <a:r>
              <a:rPr 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Whitney" pitchFamily="2" charset="0"/>
                <a:ea typeface="Tahoma" panose="020B0604030504040204" pitchFamily="34" charset="0"/>
                <a:cs typeface="Tahoma" panose="020B0604030504040204" pitchFamily="34" charset="0"/>
              </a:rPr>
              <a:t>Methods</a:t>
            </a:r>
          </a:p>
          <a:p>
            <a:pPr marL="649975" indent="-649975" defTabSz="399987">
              <a:spcAft>
                <a:spcPts val="600"/>
              </a:spcAft>
              <a:buClr>
                <a:srgbClr val="560D61"/>
              </a:buClr>
              <a:buFont typeface="Arial" panose="020B0604020202020204" pitchFamily="34" charset="0"/>
              <a:buChar char="•"/>
            </a:pP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Lorem ipsum dolor sit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consectetuer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, sed diam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nonummy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nibh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euismod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tincidunt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laoreet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dolore magna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aliquam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erat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volutpat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. Ut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wisi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enim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ad minim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veniam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quis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nostrud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exerci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tation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649975" indent="-649975" defTabSz="399987">
              <a:spcAft>
                <a:spcPts val="600"/>
              </a:spcAft>
              <a:buClr>
                <a:srgbClr val="560D61"/>
              </a:buClr>
              <a:buFont typeface="Arial" panose="020B0604020202020204" pitchFamily="34" charset="0"/>
              <a:buChar char="•"/>
            </a:pP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ullamcorper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suscipit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lobortis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nisl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aliquip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ex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ea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commodo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consequat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. Duis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autem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vel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eum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iriure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dolor in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hendrerit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vulputate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velit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esse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molestie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consequat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, vel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illum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dolore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eu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649975" indent="-649975" defTabSz="399987">
              <a:spcAft>
                <a:spcPts val="600"/>
              </a:spcAft>
              <a:buClr>
                <a:srgbClr val="560D61"/>
              </a:buClr>
              <a:buFont typeface="Arial" panose="020B0604020202020204" pitchFamily="34" charset="0"/>
              <a:buChar char="•"/>
            </a:pP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feugiat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nulla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facilisis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at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vero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eros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et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accumsan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et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iusto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odio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dignissim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qui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blandit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praesent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luptatum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zzril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delenit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augue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duis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dolore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te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feugait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nulla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spc="-50" dirty="0" err="1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facilisi</a:t>
            </a:r>
            <a:r>
              <a:rPr lang="en-US" sz="3100" spc="-50" dirty="0">
                <a:solidFill>
                  <a:prstClr val="black"/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defTabSz="399987">
              <a:lnSpc>
                <a:spcPct val="120000"/>
              </a:lnSpc>
            </a:pPr>
            <a:endParaRPr lang="en-US" sz="3100" dirty="0">
              <a:solidFill>
                <a:prstClr val="black"/>
              </a:solidFill>
              <a:latin typeface="Whitney Book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244B05-C5D7-4580-8933-5B2F47EB56B0}"/>
              </a:ext>
            </a:extLst>
          </p:cNvPr>
          <p:cNvSpPr txBox="1"/>
          <p:nvPr/>
        </p:nvSpPr>
        <p:spPr>
          <a:xfrm>
            <a:off x="1146857" y="47577"/>
            <a:ext cx="1316048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99987"/>
            <a:br>
              <a:rPr lang="en-US" sz="55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5500" b="1" dirty="0">
                <a:solidFill>
                  <a:prstClr val="black"/>
                </a:solidFill>
                <a:latin typeface="Whitney Bold" pitchFamily="50" charset="0"/>
                <a:ea typeface="Tahoma" panose="020B0604030504040204" pitchFamily="34" charset="0"/>
                <a:cs typeface="Tahoma" panose="020B0604030504040204" pitchFamily="34" charset="0"/>
              </a:rPr>
              <a:t>Full scientific title goes here. Ut </a:t>
            </a:r>
            <a:r>
              <a:rPr lang="en-US" sz="5500" b="1" dirty="0" err="1">
                <a:solidFill>
                  <a:prstClr val="black"/>
                </a:solidFill>
                <a:latin typeface="Whitney Bold" pitchFamily="50" charset="0"/>
                <a:ea typeface="Tahoma" panose="020B0604030504040204" pitchFamily="34" charset="0"/>
                <a:cs typeface="Tahoma" panose="020B0604030504040204" pitchFamily="34" charset="0"/>
              </a:rPr>
              <a:t>wisi</a:t>
            </a:r>
            <a:r>
              <a:rPr lang="en-US" sz="5500" b="1" dirty="0">
                <a:solidFill>
                  <a:prstClr val="black"/>
                </a:solidFill>
                <a:latin typeface="Whitney Bold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5500" b="1" dirty="0" err="1">
                <a:solidFill>
                  <a:prstClr val="black"/>
                </a:solidFill>
                <a:latin typeface="Whitney Bold" pitchFamily="50" charset="0"/>
                <a:ea typeface="Tahoma" panose="020B0604030504040204" pitchFamily="34" charset="0"/>
                <a:cs typeface="Tahoma" panose="020B0604030504040204" pitchFamily="34" charset="0"/>
              </a:rPr>
              <a:t>enim</a:t>
            </a:r>
            <a:r>
              <a:rPr lang="en-US" sz="5500" b="1" dirty="0">
                <a:solidFill>
                  <a:prstClr val="black"/>
                </a:solidFill>
                <a:latin typeface="Whitney Bold" pitchFamily="50" charset="0"/>
                <a:ea typeface="Tahoma" panose="020B0604030504040204" pitchFamily="34" charset="0"/>
                <a:cs typeface="Tahoma" panose="020B0604030504040204" pitchFamily="34" charset="0"/>
              </a:rPr>
              <a:t> ad minim </a:t>
            </a:r>
            <a:r>
              <a:rPr lang="en-US" sz="5500" b="1" dirty="0" err="1">
                <a:solidFill>
                  <a:prstClr val="black"/>
                </a:solidFill>
                <a:latin typeface="Whitney Bold" pitchFamily="50" charset="0"/>
                <a:ea typeface="Tahoma" panose="020B0604030504040204" pitchFamily="34" charset="0"/>
                <a:cs typeface="Tahoma" panose="020B0604030504040204" pitchFamily="34" charset="0"/>
              </a:rPr>
              <a:t>veniam</a:t>
            </a:r>
            <a:r>
              <a:rPr lang="en-US" sz="5500" b="1" dirty="0">
                <a:solidFill>
                  <a:prstClr val="black"/>
                </a:solidFill>
                <a:latin typeface="Whitney Bold" pitchFamily="50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5500" b="1" dirty="0" err="1">
                <a:solidFill>
                  <a:prstClr val="black"/>
                </a:solidFill>
                <a:latin typeface="Whitney Bold" pitchFamily="50" charset="0"/>
                <a:ea typeface="Tahoma" panose="020B0604030504040204" pitchFamily="34" charset="0"/>
                <a:cs typeface="Tahoma" panose="020B0604030504040204" pitchFamily="34" charset="0"/>
              </a:rPr>
              <a:t>quis</a:t>
            </a:r>
            <a:r>
              <a:rPr lang="en-US" sz="5500" b="1" dirty="0">
                <a:solidFill>
                  <a:prstClr val="black"/>
                </a:solidFill>
                <a:latin typeface="Whitney Bold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5500" b="1" dirty="0" err="1">
                <a:solidFill>
                  <a:prstClr val="black"/>
                </a:solidFill>
                <a:latin typeface="Whitney Bold" pitchFamily="50" charset="0"/>
                <a:ea typeface="Tahoma" panose="020B0604030504040204" pitchFamily="34" charset="0"/>
                <a:cs typeface="Tahoma" panose="020B0604030504040204" pitchFamily="34" charset="0"/>
              </a:rPr>
              <a:t>nostrud</a:t>
            </a:r>
            <a:r>
              <a:rPr lang="en-US" sz="5500" b="1" dirty="0">
                <a:solidFill>
                  <a:prstClr val="black"/>
                </a:solidFill>
                <a:latin typeface="Whitney Bold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5500" b="1" dirty="0" err="1">
                <a:solidFill>
                  <a:prstClr val="black"/>
                </a:solidFill>
                <a:latin typeface="Whitney Bold" pitchFamily="50" charset="0"/>
                <a:ea typeface="Tahoma" panose="020B0604030504040204" pitchFamily="34" charset="0"/>
                <a:cs typeface="Tahoma" panose="020B0604030504040204" pitchFamily="34" charset="0"/>
              </a:rPr>
              <a:t>exerci</a:t>
            </a:r>
            <a:r>
              <a:rPr lang="en-US" sz="5500" b="1" dirty="0">
                <a:solidFill>
                  <a:prstClr val="black"/>
                </a:solidFill>
                <a:latin typeface="Whitney Bold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5500" b="1" dirty="0" err="1">
                <a:solidFill>
                  <a:prstClr val="black"/>
                </a:solidFill>
                <a:latin typeface="Whitney Bold" pitchFamily="50" charset="0"/>
                <a:ea typeface="Tahoma" panose="020B0604030504040204" pitchFamily="34" charset="0"/>
                <a:cs typeface="Tahoma" panose="020B0604030504040204" pitchFamily="34" charset="0"/>
              </a:rPr>
              <a:t>tation</a:t>
            </a:r>
            <a:r>
              <a:rPr lang="en-US" sz="5500" b="1" dirty="0">
                <a:solidFill>
                  <a:prstClr val="black"/>
                </a:solidFill>
                <a:latin typeface="Whitney Bold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5500" b="1" dirty="0" err="1">
                <a:solidFill>
                  <a:prstClr val="black"/>
                </a:solidFill>
                <a:latin typeface="Whitney Bold" pitchFamily="50" charset="0"/>
                <a:ea typeface="Tahoma" panose="020B0604030504040204" pitchFamily="34" charset="0"/>
                <a:cs typeface="Tahoma" panose="020B0604030504040204" pitchFamily="34" charset="0"/>
              </a:rPr>
              <a:t>ullamcorper</a:t>
            </a:r>
            <a:r>
              <a:rPr lang="en-US" sz="5500" b="1" dirty="0">
                <a:solidFill>
                  <a:prstClr val="black"/>
                </a:solidFill>
                <a:latin typeface="Whitney Bold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5500" b="1" dirty="0" err="1">
                <a:solidFill>
                  <a:prstClr val="black"/>
                </a:solidFill>
                <a:latin typeface="Whitney Bold" pitchFamily="50" charset="0"/>
                <a:ea typeface="Tahoma" panose="020B0604030504040204" pitchFamily="34" charset="0"/>
                <a:cs typeface="Tahoma" panose="020B0604030504040204" pitchFamily="34" charset="0"/>
              </a:rPr>
              <a:t>suscipit</a:t>
            </a:r>
            <a:r>
              <a:rPr lang="en-US" sz="5500" b="1" dirty="0">
                <a:solidFill>
                  <a:prstClr val="black"/>
                </a:solidFill>
                <a:latin typeface="Whitney Bold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5500" b="1" dirty="0" err="1">
                <a:solidFill>
                  <a:prstClr val="black"/>
                </a:solidFill>
                <a:latin typeface="Whitney Bold" pitchFamily="50" charset="0"/>
                <a:ea typeface="Tahoma" panose="020B0604030504040204" pitchFamily="34" charset="0"/>
                <a:cs typeface="Tahoma" panose="020B0604030504040204" pitchFamily="34" charset="0"/>
              </a:rPr>
              <a:t>lobortis</a:t>
            </a:r>
            <a:r>
              <a:rPr lang="en-US" sz="5500" b="1" dirty="0">
                <a:solidFill>
                  <a:prstClr val="black"/>
                </a:solidFill>
                <a:latin typeface="Whitney Bold" pitchFamily="50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F9E57F-C64F-4827-8C49-BB9DBDC073C7}"/>
              </a:ext>
            </a:extLst>
          </p:cNvPr>
          <p:cNvSpPr txBox="1"/>
          <p:nvPr/>
        </p:nvSpPr>
        <p:spPr>
          <a:xfrm>
            <a:off x="1146857" y="3784025"/>
            <a:ext cx="120748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>
                <a:latin typeface="Whitney Bold" pitchFamily="50" charset="0"/>
                <a:ea typeface="Tahoma" panose="020B0604030504040204" pitchFamily="34" charset="0"/>
                <a:cs typeface="Tahoma" panose="020B0604030504040204" pitchFamily="34" charset="0"/>
              </a:rPr>
              <a:t>Author, N </a:t>
            </a:r>
            <a:r>
              <a:rPr lang="en-US" sz="3800" baseline="33333" dirty="0">
                <a:latin typeface="Whitney Bold" pitchFamily="50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CA" sz="4000" dirty="0">
                <a:latin typeface="Whitney Book" pitchFamily="50" charset="0"/>
              </a:rPr>
              <a:t>; Co-author K</a:t>
            </a:r>
            <a:r>
              <a:rPr lang="en-CA" sz="4000" baseline="30000" dirty="0">
                <a:latin typeface="Whitney Book" pitchFamily="50" charset="0"/>
              </a:rPr>
              <a:t>1,2</a:t>
            </a:r>
            <a:r>
              <a:rPr lang="en-CA" sz="4000" dirty="0">
                <a:latin typeface="Whitney Book" pitchFamily="50" charset="0"/>
              </a:rPr>
              <a:t>; Co-author W</a:t>
            </a:r>
            <a:r>
              <a:rPr lang="en-CA" sz="4000" baseline="30000" dirty="0">
                <a:latin typeface="Whitney Book" pitchFamily="50" charset="0"/>
              </a:rPr>
              <a:t>1</a:t>
            </a:r>
            <a:r>
              <a:rPr lang="en-CA" sz="4000" dirty="0">
                <a:latin typeface="Whitney Book" pitchFamily="50" charset="0"/>
              </a:rPr>
              <a:t>; Co-author J</a:t>
            </a:r>
            <a:r>
              <a:rPr lang="en-CA" sz="4000" baseline="30000" dirty="0">
                <a:latin typeface="Whitney Book" pitchFamily="50" charset="0"/>
              </a:rPr>
              <a:t>1</a:t>
            </a:r>
            <a:r>
              <a:rPr lang="en-CA" sz="4000" dirty="0">
                <a:latin typeface="Whitney Book" pitchFamily="50" charset="0"/>
              </a:rPr>
              <a:t>; Co-author X</a:t>
            </a:r>
            <a:r>
              <a:rPr lang="en-CA" sz="4000" baseline="30000" dirty="0">
                <a:latin typeface="Whitney Book" pitchFamily="50" charset="0"/>
              </a:rPr>
              <a:t>2</a:t>
            </a:r>
            <a:r>
              <a:rPr lang="en-CA" sz="4000" dirty="0">
                <a:latin typeface="Whitney Book" pitchFamily="50" charset="0"/>
              </a:rPr>
              <a:t>; Co-author Q</a:t>
            </a:r>
            <a:r>
              <a:rPr lang="en-CA" sz="4000" baseline="30000" dirty="0">
                <a:latin typeface="Whitney Book" pitchFamily="50" charset="0"/>
              </a:rPr>
              <a:t>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81008" y="25417274"/>
            <a:ext cx="12734095" cy="6047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99987"/>
            <a:r>
              <a:rPr 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Whitney Bold" pitchFamily="50" charset="0"/>
                <a:ea typeface="Tahoma" panose="020B0604030504040204" pitchFamily="34" charset="0"/>
                <a:cs typeface="Tahoma" panose="020B0604030504040204" pitchFamily="34" charset="0"/>
              </a:rPr>
              <a:t>Discussion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Whitney 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99987"/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Lorem ipsum dolor sit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consectetuer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, sed diam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nonummy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nibh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euismod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tincidunt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laoreet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dolore magna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aliquam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erat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volutpat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. Ut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wisi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enim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ad minim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veniam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quis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nostrud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exerci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tation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ullamcorper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suscipit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lobortis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nisl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aliquip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ex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ea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commodo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consequat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. Duis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autem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vel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eum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iriure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dolor in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hendrerit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vulputate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velit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esse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molestie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consequat</a:t>
            </a:r>
            <a:r>
              <a:rPr lang="en-US" sz="31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defTabSz="399987"/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Whitney Bold" pitchFamily="50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399987"/>
            <a:r>
              <a:rPr 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Whitney Bold" pitchFamily="50" charset="0"/>
                <a:ea typeface="Tahoma" panose="020B0604030504040204" pitchFamily="34" charset="0"/>
                <a:cs typeface="Tahoma" panose="020B0604030504040204" pitchFamily="34" charset="0"/>
              </a:rPr>
              <a:t>Future directions</a:t>
            </a:r>
          </a:p>
          <a:p>
            <a:pPr defTabSz="399987"/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Duis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autem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vel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eum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iriure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dolor in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hendrerit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vulputate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velit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esse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molestie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consequat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, vel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illum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dolore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eu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feugiat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nulla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facilisis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at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vero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eros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et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accumsan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et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iusto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odio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dignissim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qui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blandit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praesent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luptatum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zzril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delenit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augue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duis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dolore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te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feugait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nulla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100" dirty="0" err="1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facilisi</a:t>
            </a:r>
            <a:r>
              <a:rPr lang="en-US" sz="3100" dirty="0">
                <a:solidFill>
                  <a:prstClr val="black"/>
                </a:solidFill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146857" y="5148968"/>
            <a:ext cx="105282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>
              <a:lnSpc>
                <a:spcPct val="100000"/>
              </a:lnSpc>
            </a:pPr>
            <a:r>
              <a:rPr lang="en-US" sz="1800" spc="-34" baseline="33333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en-US" sz="1800" spc="34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International </a:t>
            </a:r>
            <a:r>
              <a:rPr lang="en-US" sz="18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Collaboration </a:t>
            </a:r>
            <a:r>
              <a:rPr lang="en-US" sz="1800" spc="34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on Repair </a:t>
            </a:r>
            <a:r>
              <a:rPr lang="en-US" sz="1800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Discoveries </a:t>
            </a:r>
            <a:r>
              <a:rPr lang="en-US" sz="1800" spc="34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(ICORD), UBC, Canada. </a:t>
            </a:r>
          </a:p>
          <a:p>
            <a:pPr indent="-457200">
              <a:lnSpc>
                <a:spcPct val="100000"/>
              </a:lnSpc>
            </a:pPr>
            <a:r>
              <a:rPr lang="en-US" sz="1800" spc="-34" baseline="33333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2 </a:t>
            </a:r>
            <a:r>
              <a:rPr lang="en-US" sz="1800" spc="34" baseline="33333" dirty="0">
                <a:latin typeface="Whitney Book" pitchFamily="50" charset="0"/>
                <a:ea typeface="Tahoma" panose="020B0604030504040204" pitchFamily="34" charset="0"/>
                <a:cs typeface="Tahoma" panose="020B0604030504040204" pitchFamily="34" charset="0"/>
              </a:rPr>
              <a:t>other affiliation</a:t>
            </a:r>
            <a:endParaRPr lang="en-US" sz="1800" spc="34" dirty="0">
              <a:latin typeface="Whitney Book" pitchFamily="50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5484885" y="23058949"/>
            <a:ext cx="488731" cy="4529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46328907" y="24865560"/>
            <a:ext cx="488731" cy="4529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46086324" y="10206976"/>
            <a:ext cx="488731" cy="4529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39555363" y="10172735"/>
            <a:ext cx="488731" cy="4529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146857" y="18413408"/>
            <a:ext cx="1659109" cy="701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99987">
              <a:lnSpc>
                <a:spcPct val="120000"/>
              </a:lnSpc>
            </a:pPr>
            <a:r>
              <a:rPr 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Whitney Bold" pitchFamily="50" charset="0"/>
                <a:ea typeface="Tahoma" panose="020B0604030504040204" pitchFamily="34" charset="0"/>
                <a:cs typeface="Tahoma" panose="020B0604030504040204" pitchFamily="34" charset="0"/>
              </a:rPr>
              <a:t>Results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486026" y="2144262"/>
            <a:ext cx="184731" cy="1315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7BEAD5A-FB5A-3946-BED8-59F9BE8C5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8696" y="31097502"/>
            <a:ext cx="3277027" cy="8361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D0210EE-FDD2-7741-8F5D-CA25EE80EB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7591" y="30462893"/>
            <a:ext cx="1078567" cy="1470773"/>
          </a:xfrm>
          <a:prstGeom prst="rect">
            <a:avLst/>
          </a:prstGeom>
        </p:spPr>
      </p:pic>
      <p:sp>
        <p:nvSpPr>
          <p:cNvPr id="188" name="TextBox 187">
            <a:extLst>
              <a:ext uri="{FF2B5EF4-FFF2-40B4-BE49-F238E27FC236}">
                <a16:creationId xmlns:a16="http://schemas.microsoft.com/office/drawing/2014/main" id="{A79D6B11-1684-B343-BD10-CA14C2E57C50}"/>
              </a:ext>
            </a:extLst>
          </p:cNvPr>
          <p:cNvSpPr txBox="1"/>
          <p:nvPr/>
        </p:nvSpPr>
        <p:spPr>
          <a:xfrm>
            <a:off x="19644575" y="31333501"/>
            <a:ext cx="73518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i="1" dirty="0">
                <a:solidFill>
                  <a:schemeClr val="bg1">
                    <a:lumMod val="85000"/>
                  </a:schemeClr>
                </a:solidFill>
                <a:latin typeface="Whitney Book" pitchFamily="2" charset="0"/>
                <a:ea typeface="Tahoma" panose="020B0604030504040204" pitchFamily="34" charset="0"/>
                <a:cs typeface="Tahoma" panose="020B0604030504040204" pitchFamily="34" charset="0"/>
              </a:rPr>
              <a:t>This work is generously supported by:</a:t>
            </a:r>
          </a:p>
          <a:p>
            <a:pPr algn="r"/>
            <a:endParaRPr lang="en-US" sz="3600" b="1" i="1" dirty="0">
              <a:solidFill>
                <a:schemeClr val="bg1">
                  <a:lumMod val="85000"/>
                </a:schemeClr>
              </a:solidFill>
              <a:latin typeface="Whitney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86F6C809-A7D0-6746-A86F-D964045F04AC}"/>
              </a:ext>
            </a:extLst>
          </p:cNvPr>
          <p:cNvSpPr/>
          <p:nvPr/>
        </p:nvSpPr>
        <p:spPr>
          <a:xfrm>
            <a:off x="16656496" y="10707696"/>
            <a:ext cx="12213772" cy="15146085"/>
          </a:xfrm>
          <a:prstGeom prst="roundRect">
            <a:avLst/>
          </a:prstGeom>
          <a:noFill/>
          <a:ln w="1905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27D3CE1-09FC-6244-8AE6-21DE65C20B9A}"/>
              </a:ext>
            </a:extLst>
          </p:cNvPr>
          <p:cNvSpPr txBox="1"/>
          <p:nvPr/>
        </p:nvSpPr>
        <p:spPr>
          <a:xfrm>
            <a:off x="18405896" y="13024139"/>
            <a:ext cx="9088259" cy="7432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Whitney Book" pitchFamily="2" charset="0"/>
              </a:rPr>
              <a:t>Use this area for your most important data/figures. You don’t have to fill up the whole space though.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68E70395-1092-9845-ACAC-9C147750C33F}"/>
              </a:ext>
            </a:extLst>
          </p:cNvPr>
          <p:cNvSpPr txBox="1"/>
          <p:nvPr/>
        </p:nvSpPr>
        <p:spPr>
          <a:xfrm>
            <a:off x="16787989" y="26640704"/>
            <a:ext cx="15230962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chemeClr val="accent4">
                    <a:lumMod val="20000"/>
                    <a:lumOff val="80000"/>
                  </a:schemeClr>
                </a:solidFill>
                <a:latin typeface="Whitney Book" pitchFamily="2" charset="0"/>
              </a:rPr>
              <a:t>Use an appropriate image for your background; a solid </a:t>
            </a:r>
            <a:r>
              <a:rPr lang="en-US" sz="5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Whitney Book" pitchFamily="2" charset="0"/>
              </a:rPr>
              <a:t>colour</a:t>
            </a:r>
            <a:r>
              <a:rPr lang="en-US" sz="5000" dirty="0">
                <a:solidFill>
                  <a:schemeClr val="accent4">
                    <a:lumMod val="20000"/>
                    <a:lumOff val="80000"/>
                  </a:schemeClr>
                </a:solidFill>
                <a:latin typeface="Whitney Book" pitchFamily="2" charset="0"/>
              </a:rPr>
              <a:t> is also okay! Place your logos at the bottom—use one-</a:t>
            </a:r>
            <a:r>
              <a:rPr lang="en-US" sz="5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Whitney Book" pitchFamily="2" charset="0"/>
              </a:rPr>
              <a:t>colour</a:t>
            </a:r>
            <a:r>
              <a:rPr lang="en-US" sz="5000" dirty="0">
                <a:solidFill>
                  <a:schemeClr val="accent4">
                    <a:lumMod val="20000"/>
                    <a:lumOff val="80000"/>
                  </a:schemeClr>
                </a:solidFill>
                <a:latin typeface="Whitney Book" pitchFamily="2" charset="0"/>
              </a:rPr>
              <a:t> versions if you can find them (if you can’t find one-</a:t>
            </a:r>
            <a:r>
              <a:rPr lang="en-US" sz="5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Whitney Book" pitchFamily="2" charset="0"/>
              </a:rPr>
              <a:t>colour</a:t>
            </a:r>
            <a:r>
              <a:rPr lang="en-US" sz="5000" dirty="0">
                <a:solidFill>
                  <a:schemeClr val="accent4">
                    <a:lumMod val="20000"/>
                    <a:lumOff val="80000"/>
                  </a:schemeClr>
                </a:solidFill>
                <a:latin typeface="Whitney Book" pitchFamily="2" charset="0"/>
              </a:rPr>
              <a:t> logos, consider placing them on the panel to the right, on the white background).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BF71B70-2D28-0B4F-A3D7-8368960A55D0}"/>
              </a:ext>
            </a:extLst>
          </p:cNvPr>
          <p:cNvSpPr/>
          <p:nvPr/>
        </p:nvSpPr>
        <p:spPr>
          <a:xfrm>
            <a:off x="1078980" y="999064"/>
            <a:ext cx="48966067" cy="30934601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A4ED3C74-5702-6C49-8EDC-46205211F40C}"/>
              </a:ext>
            </a:extLst>
          </p:cNvPr>
          <p:cNvSpPr txBox="1"/>
          <p:nvPr/>
        </p:nvSpPr>
        <p:spPr>
          <a:xfrm>
            <a:off x="16773174" y="238026"/>
            <a:ext cx="1654633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chemeClr val="accent4">
                    <a:lumMod val="20000"/>
                    <a:lumOff val="80000"/>
                  </a:schemeClr>
                </a:solidFill>
                <a:latin typeface="Whitney Book" pitchFamily="2" charset="0"/>
              </a:rPr>
              <a:t>Leave yourself a nice margin around all sides of the poster</a:t>
            </a:r>
          </a:p>
        </p:txBody>
      </p:sp>
      <p:sp>
        <p:nvSpPr>
          <p:cNvPr id="189" name="Rounded Rectangle 188">
            <a:extLst>
              <a:ext uri="{FF2B5EF4-FFF2-40B4-BE49-F238E27FC236}">
                <a16:creationId xmlns:a16="http://schemas.microsoft.com/office/drawing/2014/main" id="{E3E910AB-468D-4849-A052-7CB575E43D3D}"/>
              </a:ext>
            </a:extLst>
          </p:cNvPr>
          <p:cNvSpPr/>
          <p:nvPr/>
        </p:nvSpPr>
        <p:spPr>
          <a:xfrm>
            <a:off x="1954011" y="19594286"/>
            <a:ext cx="11039066" cy="5101342"/>
          </a:xfrm>
          <a:prstGeom prst="roundRect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7A90B300-EA5C-5045-B690-B9ACC1AD97FC}"/>
              </a:ext>
            </a:extLst>
          </p:cNvPr>
          <p:cNvSpPr txBox="1"/>
          <p:nvPr/>
        </p:nvSpPr>
        <p:spPr>
          <a:xfrm>
            <a:off x="37915931" y="12744593"/>
            <a:ext cx="9088259" cy="9878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Whitney Book" pitchFamily="2" charset="0"/>
              </a:rPr>
              <a:t>Use this side for additional data, figures, etc. 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Whitney Book" pitchFamily="2" charset="0"/>
              </a:rPr>
              <a:t>You could also put your logos on this side if they don’t look good on your central image.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DA716BD-02B2-9949-8354-0871AC2AA20B}"/>
              </a:ext>
            </a:extLst>
          </p:cNvPr>
          <p:cNvCxnSpPr>
            <a:cxnSpLocks/>
          </p:cNvCxnSpPr>
          <p:nvPr/>
        </p:nvCxnSpPr>
        <p:spPr>
          <a:xfrm>
            <a:off x="14307340" y="999065"/>
            <a:ext cx="146368" cy="3093460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>
            <a:extLst>
              <a:ext uri="{FF2B5EF4-FFF2-40B4-BE49-F238E27FC236}">
                <a16:creationId xmlns:a16="http://schemas.microsoft.com/office/drawing/2014/main" id="{6BEBAE1E-BC3B-484F-BBC2-6509877E3B37}"/>
              </a:ext>
            </a:extLst>
          </p:cNvPr>
          <p:cNvCxnSpPr>
            <a:cxnSpLocks/>
          </p:cNvCxnSpPr>
          <p:nvPr/>
        </p:nvCxnSpPr>
        <p:spPr>
          <a:xfrm>
            <a:off x="35361169" y="1053119"/>
            <a:ext cx="146368" cy="3093460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3FB6476F-EDE2-9248-9A98-0EFFE25D3906}"/>
              </a:ext>
            </a:extLst>
          </p:cNvPr>
          <p:cNvCxnSpPr>
            <a:cxnSpLocks/>
          </p:cNvCxnSpPr>
          <p:nvPr/>
        </p:nvCxnSpPr>
        <p:spPr>
          <a:xfrm>
            <a:off x="16583312" y="1053119"/>
            <a:ext cx="146368" cy="3093460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9A91A092-08A2-DA4C-BDA7-B089929FB603}"/>
              </a:ext>
            </a:extLst>
          </p:cNvPr>
          <p:cNvCxnSpPr>
            <a:cxnSpLocks/>
          </p:cNvCxnSpPr>
          <p:nvPr/>
        </p:nvCxnSpPr>
        <p:spPr>
          <a:xfrm>
            <a:off x="33173141" y="1053119"/>
            <a:ext cx="146368" cy="3093460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TextBox 197">
            <a:extLst>
              <a:ext uri="{FF2B5EF4-FFF2-40B4-BE49-F238E27FC236}">
                <a16:creationId xmlns:a16="http://schemas.microsoft.com/office/drawing/2014/main" id="{DA7B5D35-E36D-F74B-BAEE-871E0AE09891}"/>
              </a:ext>
            </a:extLst>
          </p:cNvPr>
          <p:cNvSpPr txBox="1"/>
          <p:nvPr/>
        </p:nvSpPr>
        <p:spPr>
          <a:xfrm>
            <a:off x="2972788" y="20157765"/>
            <a:ext cx="9088259" cy="1315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Whitney Book" pitchFamily="2" charset="0"/>
              </a:rPr>
              <a:t>data, figures, etc.</a:t>
            </a:r>
            <a:r>
              <a:rPr lang="en-US" dirty="0">
                <a:latin typeface="Whitney Book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70945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" grpId="0"/>
    </p:bld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7204</TotalTime>
  <Words>620</Words>
  <Application>Microsoft Macintosh PowerPoint</Application>
  <PresentationFormat>Custom</PresentationFormat>
  <Paragraphs>38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Whitney</vt:lpstr>
      <vt:lpstr>Whitney </vt:lpstr>
      <vt:lpstr>Whitney Bold</vt:lpstr>
      <vt:lpstr>Whitney Book</vt:lpstr>
      <vt:lpstr>1_Office Theme</vt:lpstr>
      <vt:lpstr>This is where your take-home message should go. Try to keep it to four lines max.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use of Ketogenic diet partially rescues mitochondrial dysfunction after Spinal Cord Injury (SCI)</dc:title>
  <dc:creator>Oscar Seira</dc:creator>
  <cp:lastModifiedBy>Microsoft Office User</cp:lastModifiedBy>
  <cp:revision>133</cp:revision>
  <dcterms:created xsi:type="dcterms:W3CDTF">2019-04-29T18:25:21Z</dcterms:created>
  <dcterms:modified xsi:type="dcterms:W3CDTF">2020-02-22T00:40:56Z</dcterms:modified>
</cp:coreProperties>
</file>